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7" r:id="rId2"/>
    <p:sldId id="259" r:id="rId3"/>
    <p:sldId id="258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3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CC1A35-4DE6-7D4C-9C87-DF7DD36422FE}" v="353" dt="2024-01-16T15:38:43.8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elhadi MOUMOU" userId="1b3d412f-7591-41d2-b1e4-effa63760b3e" providerId="ADAL" clId="{25CC1A35-4DE6-7D4C-9C87-DF7DD36422FE}"/>
    <pc:docChg chg="undo redo custSel delSld modSld">
      <pc:chgData name="Abdelhadi MOUMOU" userId="1b3d412f-7591-41d2-b1e4-effa63760b3e" providerId="ADAL" clId="{25CC1A35-4DE6-7D4C-9C87-DF7DD36422FE}" dt="2024-01-16T15:38:43.827" v="355" actId="1076"/>
      <pc:docMkLst>
        <pc:docMk/>
      </pc:docMkLst>
      <pc:sldChg chg="addSp delSp modSp mod">
        <pc:chgData name="Abdelhadi MOUMOU" userId="1b3d412f-7591-41d2-b1e4-effa63760b3e" providerId="ADAL" clId="{25CC1A35-4DE6-7D4C-9C87-DF7DD36422FE}" dt="2024-01-16T15:38:23.048" v="259" actId="1037"/>
        <pc:sldMkLst>
          <pc:docMk/>
          <pc:sldMk cId="3424966407" sldId="258"/>
        </pc:sldMkLst>
        <pc:spChg chg="add mod">
          <ac:chgData name="Abdelhadi MOUMOU" userId="1b3d412f-7591-41d2-b1e4-effa63760b3e" providerId="ADAL" clId="{25CC1A35-4DE6-7D4C-9C87-DF7DD36422FE}" dt="2024-01-16T15:35:56.740" v="207"/>
          <ac:spMkLst>
            <pc:docMk/>
            <pc:sldMk cId="3424966407" sldId="258"/>
            <ac:spMk id="2" creationId="{47221D33-D2FB-ACA7-9795-BC37412B0D2C}"/>
          </ac:spMkLst>
        </pc:spChg>
        <pc:spChg chg="add mod">
          <ac:chgData name="Abdelhadi MOUMOU" userId="1b3d412f-7591-41d2-b1e4-effa63760b3e" providerId="ADAL" clId="{25CC1A35-4DE6-7D4C-9C87-DF7DD36422FE}" dt="2024-01-16T15:38:20.014" v="250" actId="1076"/>
          <ac:spMkLst>
            <pc:docMk/>
            <pc:sldMk cId="3424966407" sldId="258"/>
            <ac:spMk id="3" creationId="{6E5EDD38-01B6-BBF9-E3A6-46F90F454647}"/>
          </ac:spMkLst>
        </pc:spChg>
        <pc:spChg chg="add mod">
          <ac:chgData name="Abdelhadi MOUMOU" userId="1b3d412f-7591-41d2-b1e4-effa63760b3e" providerId="ADAL" clId="{25CC1A35-4DE6-7D4C-9C87-DF7DD36422FE}" dt="2024-01-16T15:36:38.625" v="225" actId="1076"/>
          <ac:spMkLst>
            <pc:docMk/>
            <pc:sldMk cId="3424966407" sldId="258"/>
            <ac:spMk id="7" creationId="{B64D7650-19FE-8E4B-B211-49EEEC07A9CD}"/>
          </ac:spMkLst>
        </pc:spChg>
        <pc:spChg chg="mod">
          <ac:chgData name="Abdelhadi MOUMOU" userId="1b3d412f-7591-41d2-b1e4-effa63760b3e" providerId="ADAL" clId="{25CC1A35-4DE6-7D4C-9C87-DF7DD36422FE}" dt="2024-01-16T15:36:13.080" v="212" actId="1076"/>
          <ac:spMkLst>
            <pc:docMk/>
            <pc:sldMk cId="3424966407" sldId="258"/>
            <ac:spMk id="9" creationId="{03B16C36-88C1-1A7D-5700-8B667A010E5B}"/>
          </ac:spMkLst>
        </pc:spChg>
        <pc:spChg chg="del mod">
          <ac:chgData name="Abdelhadi MOUMOU" userId="1b3d412f-7591-41d2-b1e4-effa63760b3e" providerId="ADAL" clId="{25CC1A35-4DE6-7D4C-9C87-DF7DD36422FE}" dt="2024-01-16T15:36:15.639" v="216" actId="478"/>
          <ac:spMkLst>
            <pc:docMk/>
            <pc:sldMk cId="3424966407" sldId="258"/>
            <ac:spMk id="11" creationId="{996FD015-7517-F08C-A66A-48898CB6AF51}"/>
          </ac:spMkLst>
        </pc:spChg>
        <pc:spChg chg="del mod">
          <ac:chgData name="Abdelhadi MOUMOU" userId="1b3d412f-7591-41d2-b1e4-effa63760b3e" providerId="ADAL" clId="{25CC1A35-4DE6-7D4C-9C87-DF7DD36422FE}" dt="2024-01-16T15:36:15.262" v="215"/>
          <ac:spMkLst>
            <pc:docMk/>
            <pc:sldMk cId="3424966407" sldId="258"/>
            <ac:spMk id="13" creationId="{D65A0A71-DDBF-32A3-037B-F584F4E719F2}"/>
          </ac:spMkLst>
        </pc:spChg>
        <pc:spChg chg="del mod">
          <ac:chgData name="Abdelhadi MOUMOU" userId="1b3d412f-7591-41d2-b1e4-effa63760b3e" providerId="ADAL" clId="{25CC1A35-4DE6-7D4C-9C87-DF7DD36422FE}" dt="2024-01-16T15:36:16.246" v="217" actId="478"/>
          <ac:spMkLst>
            <pc:docMk/>
            <pc:sldMk cId="3424966407" sldId="258"/>
            <ac:spMk id="15" creationId="{7F31F44B-0F72-4210-ADCA-328EA31FCADC}"/>
          </ac:spMkLst>
        </pc:spChg>
        <pc:cxnChg chg="add mod">
          <ac:chgData name="Abdelhadi MOUMOU" userId="1b3d412f-7591-41d2-b1e4-effa63760b3e" providerId="ADAL" clId="{25CC1A35-4DE6-7D4C-9C87-DF7DD36422FE}" dt="2024-01-16T15:38:23.048" v="259" actId="1037"/>
          <ac:cxnSpMkLst>
            <pc:docMk/>
            <pc:sldMk cId="3424966407" sldId="258"/>
            <ac:cxnSpMk id="4" creationId="{5C96C7CB-D877-411B-A80D-44F10BBA0B6B}"/>
          </ac:cxnSpMkLst>
        </pc:cxnChg>
        <pc:cxnChg chg="del mod">
          <ac:chgData name="Abdelhadi MOUMOU" userId="1b3d412f-7591-41d2-b1e4-effa63760b3e" providerId="ADAL" clId="{25CC1A35-4DE6-7D4C-9C87-DF7DD36422FE}" dt="2024-01-16T15:36:14.928" v="213" actId="478"/>
          <ac:cxnSpMkLst>
            <pc:docMk/>
            <pc:sldMk cId="3424966407" sldId="258"/>
            <ac:cxnSpMk id="20" creationId="{9B8771BC-3086-98A0-A051-B6CA45568988}"/>
          </ac:cxnSpMkLst>
        </pc:cxnChg>
      </pc:sldChg>
      <pc:sldChg chg="addSp delSp modSp mod">
        <pc:chgData name="Abdelhadi MOUMOU" userId="1b3d412f-7591-41d2-b1e4-effa63760b3e" providerId="ADAL" clId="{25CC1A35-4DE6-7D4C-9C87-DF7DD36422FE}" dt="2024-01-16T15:38:02.197" v="244"/>
        <pc:sldMkLst>
          <pc:docMk/>
          <pc:sldMk cId="865236818" sldId="259"/>
        </pc:sldMkLst>
        <pc:spChg chg="add mod">
          <ac:chgData name="Abdelhadi MOUMOU" userId="1b3d412f-7591-41d2-b1e4-effa63760b3e" providerId="ADAL" clId="{25CC1A35-4DE6-7D4C-9C87-DF7DD36422FE}" dt="2024-01-16T15:37:54.192" v="242" actId="1076"/>
          <ac:spMkLst>
            <pc:docMk/>
            <pc:sldMk cId="865236818" sldId="259"/>
            <ac:spMk id="2" creationId="{899A081F-7C8E-6443-B495-B11083846114}"/>
          </ac:spMkLst>
        </pc:spChg>
        <pc:spChg chg="add mod">
          <ac:chgData name="Abdelhadi MOUMOU" userId="1b3d412f-7591-41d2-b1e4-effa63760b3e" providerId="ADAL" clId="{25CC1A35-4DE6-7D4C-9C87-DF7DD36422FE}" dt="2024-01-16T15:37:13.021" v="228"/>
          <ac:spMkLst>
            <pc:docMk/>
            <pc:sldMk cId="865236818" sldId="259"/>
            <ac:spMk id="3" creationId="{D90E2FC3-DDA4-06AC-5C01-A6250DB8FCBC}"/>
          </ac:spMkLst>
        </pc:spChg>
        <pc:spChg chg="add mod">
          <ac:chgData name="Abdelhadi MOUMOU" userId="1b3d412f-7591-41d2-b1e4-effa63760b3e" providerId="ADAL" clId="{25CC1A35-4DE6-7D4C-9C87-DF7DD36422FE}" dt="2024-01-16T15:37:37.985" v="236" actId="1076"/>
          <ac:spMkLst>
            <pc:docMk/>
            <pc:sldMk cId="865236818" sldId="259"/>
            <ac:spMk id="7" creationId="{7C10EE0A-7F5F-6BB1-A75B-69DB194B3F92}"/>
          </ac:spMkLst>
        </pc:spChg>
        <pc:spChg chg="mod">
          <ac:chgData name="Abdelhadi MOUMOU" userId="1b3d412f-7591-41d2-b1e4-effa63760b3e" providerId="ADAL" clId="{25CC1A35-4DE6-7D4C-9C87-DF7DD36422FE}" dt="2024-01-16T15:37:42.514" v="237" actId="1076"/>
          <ac:spMkLst>
            <pc:docMk/>
            <pc:sldMk cId="865236818" sldId="259"/>
            <ac:spMk id="9" creationId="{03B16C36-88C1-1A7D-5700-8B667A010E5B}"/>
          </ac:spMkLst>
        </pc:spChg>
        <pc:spChg chg="del mod">
          <ac:chgData name="Abdelhadi MOUMOU" userId="1b3d412f-7591-41d2-b1e4-effa63760b3e" providerId="ADAL" clId="{25CC1A35-4DE6-7D4C-9C87-DF7DD36422FE}" dt="2024-01-16T15:37:44.386" v="238" actId="478"/>
          <ac:spMkLst>
            <pc:docMk/>
            <pc:sldMk cId="865236818" sldId="259"/>
            <ac:spMk id="11" creationId="{996FD015-7517-F08C-A66A-48898CB6AF51}"/>
          </ac:spMkLst>
        </pc:spChg>
        <pc:spChg chg="del mod">
          <ac:chgData name="Abdelhadi MOUMOU" userId="1b3d412f-7591-41d2-b1e4-effa63760b3e" providerId="ADAL" clId="{25CC1A35-4DE6-7D4C-9C87-DF7DD36422FE}" dt="2024-01-16T15:38:02.197" v="244"/>
          <ac:spMkLst>
            <pc:docMk/>
            <pc:sldMk cId="865236818" sldId="259"/>
            <ac:spMk id="13" creationId="{D65A0A71-DDBF-32A3-037B-F584F4E719F2}"/>
          </ac:spMkLst>
        </pc:spChg>
        <pc:spChg chg="del mod">
          <ac:chgData name="Abdelhadi MOUMOU" userId="1b3d412f-7591-41d2-b1e4-effa63760b3e" providerId="ADAL" clId="{25CC1A35-4DE6-7D4C-9C87-DF7DD36422FE}" dt="2024-01-16T15:37:49.156" v="241" actId="478"/>
          <ac:spMkLst>
            <pc:docMk/>
            <pc:sldMk cId="865236818" sldId="259"/>
            <ac:spMk id="15" creationId="{7F31F44B-0F72-4210-ADCA-328EA31FCADC}"/>
          </ac:spMkLst>
        </pc:spChg>
        <pc:picChg chg="mod">
          <ac:chgData name="Abdelhadi MOUMOU" userId="1b3d412f-7591-41d2-b1e4-effa63760b3e" providerId="ADAL" clId="{25CC1A35-4DE6-7D4C-9C87-DF7DD36422FE}" dt="2024-01-16T15:36:50.177" v="226" actId="1076"/>
          <ac:picMkLst>
            <pc:docMk/>
            <pc:sldMk cId="865236818" sldId="259"/>
            <ac:picMk id="5" creationId="{2038B22E-AAE3-7571-1592-3B6F4CF82DCB}"/>
          </ac:picMkLst>
        </pc:picChg>
        <pc:cxnChg chg="add mod">
          <ac:chgData name="Abdelhadi MOUMOU" userId="1b3d412f-7591-41d2-b1e4-effa63760b3e" providerId="ADAL" clId="{25CC1A35-4DE6-7D4C-9C87-DF7DD36422FE}" dt="2024-01-16T15:37:13.021" v="228"/>
          <ac:cxnSpMkLst>
            <pc:docMk/>
            <pc:sldMk cId="865236818" sldId="259"/>
            <ac:cxnSpMk id="4" creationId="{624037AC-C7E8-7200-37DE-2FFDEC159A98}"/>
          </ac:cxnSpMkLst>
        </pc:cxnChg>
        <pc:cxnChg chg="del mod">
          <ac:chgData name="Abdelhadi MOUMOU" userId="1b3d412f-7591-41d2-b1e4-effa63760b3e" providerId="ADAL" clId="{25CC1A35-4DE6-7D4C-9C87-DF7DD36422FE}" dt="2024-01-16T15:37:45.616" v="239" actId="478"/>
          <ac:cxnSpMkLst>
            <pc:docMk/>
            <pc:sldMk cId="865236818" sldId="259"/>
            <ac:cxnSpMk id="8" creationId="{73C447C3-343B-C643-017A-EDE586C412B5}"/>
          </ac:cxnSpMkLst>
        </pc:cxnChg>
      </pc:sldChg>
      <pc:sldChg chg="addSp delSp modSp mod">
        <pc:chgData name="Abdelhadi MOUMOU" userId="1b3d412f-7591-41d2-b1e4-effa63760b3e" providerId="ADAL" clId="{25CC1A35-4DE6-7D4C-9C87-DF7DD36422FE}" dt="2024-01-16T15:35:44.062" v="206" actId="1076"/>
        <pc:sldMkLst>
          <pc:docMk/>
          <pc:sldMk cId="962503807" sldId="260"/>
        </pc:sldMkLst>
        <pc:spChg chg="add del">
          <ac:chgData name="Abdelhadi MOUMOU" userId="1b3d412f-7591-41d2-b1e4-effa63760b3e" providerId="ADAL" clId="{25CC1A35-4DE6-7D4C-9C87-DF7DD36422FE}" dt="2024-01-16T15:34:27.730" v="178" actId="22"/>
          <ac:spMkLst>
            <pc:docMk/>
            <pc:sldMk cId="962503807" sldId="260"/>
            <ac:spMk id="3" creationId="{4816042C-DE33-58A5-7819-A9E56B0E949E}"/>
          </ac:spMkLst>
        </pc:spChg>
        <pc:spChg chg="add mod">
          <ac:chgData name="Abdelhadi MOUMOU" userId="1b3d412f-7591-41d2-b1e4-effa63760b3e" providerId="ADAL" clId="{25CC1A35-4DE6-7D4C-9C87-DF7DD36422FE}" dt="2024-01-16T15:35:10.998" v="195" actId="1076"/>
          <ac:spMkLst>
            <pc:docMk/>
            <pc:sldMk cId="962503807" sldId="260"/>
            <ac:spMk id="4" creationId="{30F1D8EC-1225-9234-89D0-3D33BC0B1DFA}"/>
          </ac:spMkLst>
        </pc:spChg>
        <pc:spChg chg="add mod">
          <ac:chgData name="Abdelhadi MOUMOU" userId="1b3d412f-7591-41d2-b1e4-effa63760b3e" providerId="ADAL" clId="{25CC1A35-4DE6-7D4C-9C87-DF7DD36422FE}" dt="2024-01-16T15:34:37.449" v="179"/>
          <ac:spMkLst>
            <pc:docMk/>
            <pc:sldMk cId="962503807" sldId="260"/>
            <ac:spMk id="6" creationId="{BD3C2B49-403D-6558-22E5-902761C48C9B}"/>
          </ac:spMkLst>
        </pc:spChg>
        <pc:spChg chg="mod">
          <ac:chgData name="Abdelhadi MOUMOU" userId="1b3d412f-7591-41d2-b1e4-effa63760b3e" providerId="ADAL" clId="{25CC1A35-4DE6-7D4C-9C87-DF7DD36422FE}" dt="2024-01-16T15:35:33.484" v="204" actId="1076"/>
          <ac:spMkLst>
            <pc:docMk/>
            <pc:sldMk cId="962503807" sldId="260"/>
            <ac:spMk id="9" creationId="{03B16C36-88C1-1A7D-5700-8B667A010E5B}"/>
          </ac:spMkLst>
        </pc:spChg>
        <pc:spChg chg="del mod">
          <ac:chgData name="Abdelhadi MOUMOU" userId="1b3d412f-7591-41d2-b1e4-effa63760b3e" providerId="ADAL" clId="{25CC1A35-4DE6-7D4C-9C87-DF7DD36422FE}" dt="2024-01-16T15:34:50.621" v="185" actId="478"/>
          <ac:spMkLst>
            <pc:docMk/>
            <pc:sldMk cId="962503807" sldId="260"/>
            <ac:spMk id="11" creationId="{996FD015-7517-F08C-A66A-48898CB6AF51}"/>
          </ac:spMkLst>
        </pc:spChg>
        <pc:spChg chg="add mod">
          <ac:chgData name="Abdelhadi MOUMOU" userId="1b3d412f-7591-41d2-b1e4-effa63760b3e" providerId="ADAL" clId="{25CC1A35-4DE6-7D4C-9C87-DF7DD36422FE}" dt="2024-01-16T15:35:25.252" v="200" actId="14100"/>
          <ac:spMkLst>
            <pc:docMk/>
            <pc:sldMk cId="962503807" sldId="260"/>
            <ac:spMk id="12" creationId="{79D2ADAC-1C14-B012-85C8-7247D34D282D}"/>
          </ac:spMkLst>
        </pc:spChg>
        <pc:spChg chg="del mod">
          <ac:chgData name="Abdelhadi MOUMOU" userId="1b3d412f-7591-41d2-b1e4-effa63760b3e" providerId="ADAL" clId="{25CC1A35-4DE6-7D4C-9C87-DF7DD36422FE}" dt="2024-01-16T15:34:51.125" v="187"/>
          <ac:spMkLst>
            <pc:docMk/>
            <pc:sldMk cId="962503807" sldId="260"/>
            <ac:spMk id="13" creationId="{D65A0A71-DDBF-32A3-037B-F584F4E719F2}"/>
          </ac:spMkLst>
        </pc:spChg>
        <pc:spChg chg="del mod">
          <ac:chgData name="Abdelhadi MOUMOU" userId="1b3d412f-7591-41d2-b1e4-effa63760b3e" providerId="ADAL" clId="{25CC1A35-4DE6-7D4C-9C87-DF7DD36422FE}" dt="2024-01-16T15:35:07.961" v="194" actId="478"/>
          <ac:spMkLst>
            <pc:docMk/>
            <pc:sldMk cId="962503807" sldId="260"/>
            <ac:spMk id="15" creationId="{7F31F44B-0F72-4210-ADCA-328EA31FCADC}"/>
          </ac:spMkLst>
        </pc:spChg>
        <pc:picChg chg="mod">
          <ac:chgData name="Abdelhadi MOUMOU" userId="1b3d412f-7591-41d2-b1e4-effa63760b3e" providerId="ADAL" clId="{25CC1A35-4DE6-7D4C-9C87-DF7DD36422FE}" dt="2024-01-16T15:35:44.062" v="206" actId="1076"/>
          <ac:picMkLst>
            <pc:docMk/>
            <pc:sldMk cId="962503807" sldId="260"/>
            <ac:picMk id="5" creationId="{2038B22E-AAE3-7571-1592-3B6F4CF82DCB}"/>
          </ac:picMkLst>
        </pc:picChg>
        <pc:cxnChg chg="add mod">
          <ac:chgData name="Abdelhadi MOUMOU" userId="1b3d412f-7591-41d2-b1e4-effa63760b3e" providerId="ADAL" clId="{25CC1A35-4DE6-7D4C-9C87-DF7DD36422FE}" dt="2024-01-16T15:34:37.449" v="179"/>
          <ac:cxnSpMkLst>
            <pc:docMk/>
            <pc:sldMk cId="962503807" sldId="260"/>
            <ac:cxnSpMk id="7" creationId="{DBCE1B2E-6594-FF59-4BC6-2823C8CA1D18}"/>
          </ac:cxnSpMkLst>
        </pc:cxnChg>
        <pc:cxnChg chg="del mod">
          <ac:chgData name="Abdelhadi MOUMOU" userId="1b3d412f-7591-41d2-b1e4-effa63760b3e" providerId="ADAL" clId="{25CC1A35-4DE6-7D4C-9C87-DF7DD36422FE}" dt="2024-01-16T15:34:52.829" v="188" actId="478"/>
          <ac:cxnSpMkLst>
            <pc:docMk/>
            <pc:sldMk cId="962503807" sldId="260"/>
            <ac:cxnSpMk id="8" creationId="{73C447C3-343B-C643-017A-EDE586C412B5}"/>
          </ac:cxnSpMkLst>
        </pc:cxnChg>
      </pc:sldChg>
      <pc:sldChg chg="del">
        <pc:chgData name="Abdelhadi MOUMOU" userId="1b3d412f-7591-41d2-b1e4-effa63760b3e" providerId="ADAL" clId="{25CC1A35-4DE6-7D4C-9C87-DF7DD36422FE}" dt="2024-01-16T15:25:59.058" v="0" actId="2696"/>
        <pc:sldMkLst>
          <pc:docMk/>
          <pc:sldMk cId="291564897" sldId="261"/>
        </pc:sldMkLst>
      </pc:sldChg>
      <pc:sldChg chg="addSp delSp modSp mod">
        <pc:chgData name="Abdelhadi MOUMOU" userId="1b3d412f-7591-41d2-b1e4-effa63760b3e" providerId="ADAL" clId="{25CC1A35-4DE6-7D4C-9C87-DF7DD36422FE}" dt="2024-01-16T15:38:43.827" v="355" actId="1076"/>
        <pc:sldMkLst>
          <pc:docMk/>
          <pc:sldMk cId="2789333103" sldId="262"/>
        </pc:sldMkLst>
        <pc:spChg chg="add mod">
          <ac:chgData name="Abdelhadi MOUMOU" userId="1b3d412f-7591-41d2-b1e4-effa63760b3e" providerId="ADAL" clId="{25CC1A35-4DE6-7D4C-9C87-DF7DD36422FE}" dt="2024-01-16T15:33:20.210" v="153"/>
          <ac:spMkLst>
            <pc:docMk/>
            <pc:sldMk cId="2789333103" sldId="262"/>
            <ac:spMk id="2" creationId="{58C28470-3E55-CF74-673E-452E2E8B8EAF}"/>
          </ac:spMkLst>
        </pc:spChg>
        <pc:spChg chg="add mod">
          <ac:chgData name="Abdelhadi MOUMOU" userId="1b3d412f-7591-41d2-b1e4-effa63760b3e" providerId="ADAL" clId="{25CC1A35-4DE6-7D4C-9C87-DF7DD36422FE}" dt="2024-01-16T15:38:38.114" v="344" actId="1038"/>
          <ac:spMkLst>
            <pc:docMk/>
            <pc:sldMk cId="2789333103" sldId="262"/>
            <ac:spMk id="3" creationId="{AA6F0BB1-F59E-AB29-1E26-073FA4237923}"/>
          </ac:spMkLst>
        </pc:spChg>
        <pc:spChg chg="add mod">
          <ac:chgData name="Abdelhadi MOUMOU" userId="1b3d412f-7591-41d2-b1e4-effa63760b3e" providerId="ADAL" clId="{25CC1A35-4DE6-7D4C-9C87-DF7DD36422FE}" dt="2024-01-16T15:34:20.299" v="176" actId="1076"/>
          <ac:spMkLst>
            <pc:docMk/>
            <pc:sldMk cId="2789333103" sldId="262"/>
            <ac:spMk id="7" creationId="{F5E8A135-DD7F-392F-08A6-B1285F8B9246}"/>
          </ac:spMkLst>
        </pc:spChg>
        <pc:spChg chg="mod">
          <ac:chgData name="Abdelhadi MOUMOU" userId="1b3d412f-7591-41d2-b1e4-effa63760b3e" providerId="ADAL" clId="{25CC1A35-4DE6-7D4C-9C87-DF7DD36422FE}" dt="2024-01-16T15:34:01.333" v="169" actId="1076"/>
          <ac:spMkLst>
            <pc:docMk/>
            <pc:sldMk cId="2789333103" sldId="262"/>
            <ac:spMk id="9" creationId="{03B16C36-88C1-1A7D-5700-8B667A010E5B}"/>
          </ac:spMkLst>
        </pc:spChg>
        <pc:spChg chg="del mod">
          <ac:chgData name="Abdelhadi MOUMOU" userId="1b3d412f-7591-41d2-b1e4-effa63760b3e" providerId="ADAL" clId="{25CC1A35-4DE6-7D4C-9C87-DF7DD36422FE}" dt="2024-01-16T15:33:49.619" v="162" actId="478"/>
          <ac:spMkLst>
            <pc:docMk/>
            <pc:sldMk cId="2789333103" sldId="262"/>
            <ac:spMk id="11" creationId="{996FD015-7517-F08C-A66A-48898CB6AF51}"/>
          </ac:spMkLst>
        </pc:spChg>
        <pc:spChg chg="del mod">
          <ac:chgData name="Abdelhadi MOUMOU" userId="1b3d412f-7591-41d2-b1e4-effa63760b3e" providerId="ADAL" clId="{25CC1A35-4DE6-7D4C-9C87-DF7DD36422FE}" dt="2024-01-16T15:33:53.896" v="166"/>
          <ac:spMkLst>
            <pc:docMk/>
            <pc:sldMk cId="2789333103" sldId="262"/>
            <ac:spMk id="13" creationId="{D65A0A71-DDBF-32A3-037B-F584F4E719F2}"/>
          </ac:spMkLst>
        </pc:spChg>
        <pc:spChg chg="del mod">
          <ac:chgData name="Abdelhadi MOUMOU" userId="1b3d412f-7591-41d2-b1e4-effa63760b3e" providerId="ADAL" clId="{25CC1A35-4DE6-7D4C-9C87-DF7DD36422FE}" dt="2024-01-16T15:33:52.609" v="164" actId="478"/>
          <ac:spMkLst>
            <pc:docMk/>
            <pc:sldMk cId="2789333103" sldId="262"/>
            <ac:spMk id="15" creationId="{7F31F44B-0F72-4210-ADCA-328EA31FCADC}"/>
          </ac:spMkLst>
        </pc:spChg>
        <pc:picChg chg="mod">
          <ac:chgData name="Abdelhadi MOUMOU" userId="1b3d412f-7591-41d2-b1e4-effa63760b3e" providerId="ADAL" clId="{25CC1A35-4DE6-7D4C-9C87-DF7DD36422FE}" dt="2024-01-16T15:38:43.827" v="355" actId="1076"/>
          <ac:picMkLst>
            <pc:docMk/>
            <pc:sldMk cId="2789333103" sldId="262"/>
            <ac:picMk id="5" creationId="{2038B22E-AAE3-7571-1592-3B6F4CF82DCB}"/>
          </ac:picMkLst>
        </pc:picChg>
        <pc:cxnChg chg="add mod">
          <ac:chgData name="Abdelhadi MOUMOU" userId="1b3d412f-7591-41d2-b1e4-effa63760b3e" providerId="ADAL" clId="{25CC1A35-4DE6-7D4C-9C87-DF7DD36422FE}" dt="2024-01-16T15:38:40.871" v="353" actId="1037"/>
          <ac:cxnSpMkLst>
            <pc:docMk/>
            <pc:sldMk cId="2789333103" sldId="262"/>
            <ac:cxnSpMk id="4" creationId="{56FB544C-87D5-C6AE-BBDC-26F3C3F526F3}"/>
          </ac:cxnSpMkLst>
        </pc:cxnChg>
        <pc:cxnChg chg="del mod">
          <ac:chgData name="Abdelhadi MOUMOU" userId="1b3d412f-7591-41d2-b1e4-effa63760b3e" providerId="ADAL" clId="{25CC1A35-4DE6-7D4C-9C87-DF7DD36422FE}" dt="2024-01-16T15:33:51.047" v="163" actId="478"/>
          <ac:cxnSpMkLst>
            <pc:docMk/>
            <pc:sldMk cId="2789333103" sldId="262"/>
            <ac:cxnSpMk id="8" creationId="{73C447C3-343B-C643-017A-EDE586C412B5}"/>
          </ac:cxnSpMkLst>
        </pc:cxnChg>
      </pc:sldChg>
      <pc:sldChg chg="modSp mod">
        <pc:chgData name="Abdelhadi MOUMOU" userId="1b3d412f-7591-41d2-b1e4-effa63760b3e" providerId="ADAL" clId="{25CC1A35-4DE6-7D4C-9C87-DF7DD36422FE}" dt="2024-01-16T15:33:04.966" v="152" actId="14861"/>
        <pc:sldMkLst>
          <pc:docMk/>
          <pc:sldMk cId="2208752858" sldId="263"/>
        </pc:sldMkLst>
        <pc:spChg chg="mod">
          <ac:chgData name="Abdelhadi MOUMOU" userId="1b3d412f-7591-41d2-b1e4-effa63760b3e" providerId="ADAL" clId="{25CC1A35-4DE6-7D4C-9C87-DF7DD36422FE}" dt="2024-01-16T15:32:49.322" v="123" actId="1076"/>
          <ac:spMkLst>
            <pc:docMk/>
            <pc:sldMk cId="2208752858" sldId="263"/>
            <ac:spMk id="9" creationId="{03B16C36-88C1-1A7D-5700-8B667A010E5B}"/>
          </ac:spMkLst>
        </pc:spChg>
        <pc:spChg chg="mod">
          <ac:chgData name="Abdelhadi MOUMOU" userId="1b3d412f-7591-41d2-b1e4-effa63760b3e" providerId="ADAL" clId="{25CC1A35-4DE6-7D4C-9C87-DF7DD36422FE}" dt="2024-01-16T15:33:04.966" v="152" actId="14861"/>
          <ac:spMkLst>
            <pc:docMk/>
            <pc:sldMk cId="2208752858" sldId="263"/>
            <ac:spMk id="11" creationId="{996FD015-7517-F08C-A66A-48898CB6AF51}"/>
          </ac:spMkLst>
        </pc:spChg>
        <pc:spChg chg="mod">
          <ac:chgData name="Abdelhadi MOUMOU" userId="1b3d412f-7591-41d2-b1e4-effa63760b3e" providerId="ADAL" clId="{25CC1A35-4DE6-7D4C-9C87-DF7DD36422FE}" dt="2024-01-16T15:32:49.322" v="123" actId="1076"/>
          <ac:spMkLst>
            <pc:docMk/>
            <pc:sldMk cId="2208752858" sldId="263"/>
            <ac:spMk id="13" creationId="{D65A0A71-DDBF-32A3-037B-F584F4E719F2}"/>
          </ac:spMkLst>
        </pc:spChg>
        <pc:spChg chg="mod">
          <ac:chgData name="Abdelhadi MOUMOU" userId="1b3d412f-7591-41d2-b1e4-effa63760b3e" providerId="ADAL" clId="{25CC1A35-4DE6-7D4C-9C87-DF7DD36422FE}" dt="2024-01-16T15:32:49.322" v="123" actId="1076"/>
          <ac:spMkLst>
            <pc:docMk/>
            <pc:sldMk cId="2208752858" sldId="263"/>
            <ac:spMk id="15" creationId="{7F31F44B-0F72-4210-ADCA-328EA31FCADC}"/>
          </ac:spMkLst>
        </pc:spChg>
        <pc:picChg chg="mod">
          <ac:chgData name="Abdelhadi MOUMOU" userId="1b3d412f-7591-41d2-b1e4-effa63760b3e" providerId="ADAL" clId="{25CC1A35-4DE6-7D4C-9C87-DF7DD36422FE}" dt="2024-01-16T15:32:11.104" v="120" actId="1076"/>
          <ac:picMkLst>
            <pc:docMk/>
            <pc:sldMk cId="2208752858" sldId="263"/>
            <ac:picMk id="5" creationId="{2038B22E-AAE3-7571-1592-3B6F4CF82DCB}"/>
          </ac:picMkLst>
        </pc:picChg>
        <pc:cxnChg chg="mod">
          <ac:chgData name="Abdelhadi MOUMOU" userId="1b3d412f-7591-41d2-b1e4-effa63760b3e" providerId="ADAL" clId="{25CC1A35-4DE6-7D4C-9C87-DF7DD36422FE}" dt="2024-01-16T15:32:49.322" v="123" actId="1076"/>
          <ac:cxnSpMkLst>
            <pc:docMk/>
            <pc:sldMk cId="2208752858" sldId="263"/>
            <ac:cxnSpMk id="20" creationId="{9B8771BC-3086-98A0-A051-B6CA45568988}"/>
          </ac:cxnSpMkLst>
        </pc:cxnChg>
      </pc:sldChg>
    </pc:docChg>
  </pc:docChgLst>
</pc:chgInfo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1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1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4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20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96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61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07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2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28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57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0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6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37" descr="Une image contenant transport, avion, véhicule, plein air&#10;&#10;Description générée automatiquement">
            <a:extLst>
              <a:ext uri="{FF2B5EF4-FFF2-40B4-BE49-F238E27FC236}">
                <a16:creationId xmlns:a16="http://schemas.microsoft.com/office/drawing/2014/main" id="{0F35B5EC-C22F-FB6F-FC69-87C5FCE79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37229" y="541754"/>
            <a:ext cx="11258810" cy="5774489"/>
          </a:xfrm>
          <a:prstGeom prst="rect">
            <a:avLst/>
          </a:prstGeom>
          <a:noFill/>
        </p:spPr>
      </p:pic>
      <p:sp>
        <p:nvSpPr>
          <p:cNvPr id="79" name="Forme libre 78">
            <a:extLst>
              <a:ext uri="{FF2B5EF4-FFF2-40B4-BE49-F238E27FC236}">
                <a16:creationId xmlns:a16="http://schemas.microsoft.com/office/drawing/2014/main" id="{26255AB8-1668-8499-889E-15416271EBA0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425643" y="3522666"/>
                </a:moveTo>
                <a:cubicBezTo>
                  <a:pt x="6431805" y="3523077"/>
                  <a:pt x="6433782" y="3523436"/>
                  <a:pt x="6431574" y="3523744"/>
                </a:cubicBezTo>
                <a:lnTo>
                  <a:pt x="6430351" y="3523793"/>
                </a:lnTo>
                <a:close/>
                <a:moveTo>
                  <a:pt x="4790128" y="2959421"/>
                </a:moveTo>
                <a:cubicBezTo>
                  <a:pt x="4807383" y="2992287"/>
                  <a:pt x="4834498" y="3067880"/>
                  <a:pt x="4871472" y="3186198"/>
                </a:cubicBezTo>
                <a:cubicBezTo>
                  <a:pt x="4909268" y="3308625"/>
                  <a:pt x="4928166" y="3383395"/>
                  <a:pt x="4928166" y="3410510"/>
                </a:cubicBezTo>
                <a:cubicBezTo>
                  <a:pt x="4928166" y="3417905"/>
                  <a:pt x="4927345" y="3423656"/>
                  <a:pt x="4925701" y="3427765"/>
                </a:cubicBezTo>
                <a:cubicBezTo>
                  <a:pt x="4919950" y="3440911"/>
                  <a:pt x="4889960" y="3447484"/>
                  <a:pt x="4835731" y="3447484"/>
                </a:cubicBezTo>
                <a:cubicBezTo>
                  <a:pt x="4777393" y="3447484"/>
                  <a:pt x="4735488" y="3446663"/>
                  <a:pt x="4710017" y="3445019"/>
                </a:cubicBezTo>
                <a:cubicBezTo>
                  <a:pt x="4660718" y="3443376"/>
                  <a:pt x="4636068" y="3435160"/>
                  <a:pt x="4636068" y="3420370"/>
                </a:cubicBezTo>
                <a:cubicBezTo>
                  <a:pt x="4636068" y="3398185"/>
                  <a:pt x="4658253" y="3323004"/>
                  <a:pt x="4702622" y="3194825"/>
                </a:cubicBezTo>
                <a:cubicBezTo>
                  <a:pt x="4743705" y="3074042"/>
                  <a:pt x="4772873" y="2995574"/>
                  <a:pt x="4790128" y="2959421"/>
                </a:cubicBezTo>
                <a:close/>
                <a:moveTo>
                  <a:pt x="6404691" y="2742504"/>
                </a:moveTo>
                <a:cubicBezTo>
                  <a:pt x="6513148" y="2742504"/>
                  <a:pt x="6592849" y="2757294"/>
                  <a:pt x="6643792" y="2786874"/>
                </a:cubicBezTo>
                <a:cubicBezTo>
                  <a:pt x="6709524" y="2825491"/>
                  <a:pt x="6742390" y="2894921"/>
                  <a:pt x="6742390" y="2995163"/>
                </a:cubicBezTo>
                <a:cubicBezTo>
                  <a:pt x="6742390" y="3138131"/>
                  <a:pt x="6652419" y="3209615"/>
                  <a:pt x="6472477" y="3209615"/>
                </a:cubicBezTo>
                <a:cubicBezTo>
                  <a:pt x="6417426" y="3209615"/>
                  <a:pt x="6364840" y="3205918"/>
                  <a:pt x="6314719" y="3198523"/>
                </a:cubicBezTo>
                <a:cubicBezTo>
                  <a:pt x="6288426" y="3194415"/>
                  <a:pt x="6275280" y="3190307"/>
                  <a:pt x="6275280" y="3186198"/>
                </a:cubicBezTo>
                <a:cubicBezTo>
                  <a:pt x="6275280" y="3168122"/>
                  <a:pt x="6274869" y="3140596"/>
                  <a:pt x="6274047" y="3103622"/>
                </a:cubicBezTo>
                <a:cubicBezTo>
                  <a:pt x="6273226" y="3066647"/>
                  <a:pt x="6272815" y="3038711"/>
                  <a:pt x="6272815" y="3019813"/>
                </a:cubicBezTo>
                <a:cubicBezTo>
                  <a:pt x="6272815" y="2886705"/>
                  <a:pt x="6275280" y="2806183"/>
                  <a:pt x="6280210" y="2778246"/>
                </a:cubicBezTo>
                <a:cubicBezTo>
                  <a:pt x="6285140" y="2754418"/>
                  <a:pt x="6326633" y="2742504"/>
                  <a:pt x="6404691" y="2742504"/>
                </a:cubicBezTo>
                <a:close/>
                <a:moveTo>
                  <a:pt x="7420358" y="2383852"/>
                </a:moveTo>
                <a:cubicBezTo>
                  <a:pt x="7403103" y="2383852"/>
                  <a:pt x="7394475" y="2393712"/>
                  <a:pt x="7394476" y="2413431"/>
                </a:cubicBezTo>
                <a:cubicBezTo>
                  <a:pt x="7394475" y="2507922"/>
                  <a:pt x="7398995" y="2650479"/>
                  <a:pt x="7408033" y="2841103"/>
                </a:cubicBezTo>
                <a:cubicBezTo>
                  <a:pt x="7417072" y="3031727"/>
                  <a:pt x="7421591" y="3174695"/>
                  <a:pt x="7421591" y="3270007"/>
                </a:cubicBezTo>
                <a:cubicBezTo>
                  <a:pt x="7421591" y="3302873"/>
                  <a:pt x="7420358" y="3352583"/>
                  <a:pt x="7417893" y="3419137"/>
                </a:cubicBezTo>
                <a:cubicBezTo>
                  <a:pt x="7415428" y="3485691"/>
                  <a:pt x="7414196" y="3535812"/>
                  <a:pt x="7414196" y="3569500"/>
                </a:cubicBezTo>
                <a:cubicBezTo>
                  <a:pt x="7414196" y="3714933"/>
                  <a:pt x="7424877" y="3815997"/>
                  <a:pt x="7446240" y="3872691"/>
                </a:cubicBezTo>
                <a:cubicBezTo>
                  <a:pt x="7488966" y="3988544"/>
                  <a:pt x="7581813" y="4067012"/>
                  <a:pt x="7724781" y="4108095"/>
                </a:cubicBezTo>
                <a:cubicBezTo>
                  <a:pt x="7814342" y="4133566"/>
                  <a:pt x="7942109" y="4146302"/>
                  <a:pt x="8108084" y="4146302"/>
                </a:cubicBezTo>
                <a:cubicBezTo>
                  <a:pt x="8475362" y="4146302"/>
                  <a:pt x="8705016" y="4076462"/>
                  <a:pt x="8797042" y="3936780"/>
                </a:cubicBezTo>
                <a:cubicBezTo>
                  <a:pt x="8847162" y="3860366"/>
                  <a:pt x="8872222" y="3717398"/>
                  <a:pt x="8872223" y="3507876"/>
                </a:cubicBezTo>
                <a:cubicBezTo>
                  <a:pt x="8872222" y="3481583"/>
                  <a:pt x="8871812" y="3441938"/>
                  <a:pt x="8870990" y="3388942"/>
                </a:cubicBezTo>
                <a:cubicBezTo>
                  <a:pt x="8870168" y="3335945"/>
                  <a:pt x="8869757" y="3296300"/>
                  <a:pt x="8869758" y="3270007"/>
                </a:cubicBezTo>
                <a:cubicBezTo>
                  <a:pt x="8869757" y="3174695"/>
                  <a:pt x="8873660" y="3031727"/>
                  <a:pt x="8881466" y="2841103"/>
                </a:cubicBezTo>
                <a:cubicBezTo>
                  <a:pt x="8889272" y="2650479"/>
                  <a:pt x="8893175" y="2507922"/>
                  <a:pt x="8893175" y="2413431"/>
                </a:cubicBezTo>
                <a:cubicBezTo>
                  <a:pt x="8893175" y="2393712"/>
                  <a:pt x="8881261" y="2383852"/>
                  <a:pt x="8857433" y="2383852"/>
                </a:cubicBezTo>
                <a:cubicBezTo>
                  <a:pt x="8808955" y="2383852"/>
                  <a:pt x="8735828" y="2385906"/>
                  <a:pt x="8638051" y="2390014"/>
                </a:cubicBezTo>
                <a:cubicBezTo>
                  <a:pt x="8540274" y="2394122"/>
                  <a:pt x="8467146" y="2396177"/>
                  <a:pt x="8418669" y="2396177"/>
                </a:cubicBezTo>
                <a:cubicBezTo>
                  <a:pt x="8398128" y="2396177"/>
                  <a:pt x="8387857" y="2408912"/>
                  <a:pt x="8387857" y="2434384"/>
                </a:cubicBezTo>
                <a:cubicBezTo>
                  <a:pt x="8387857" y="2553524"/>
                  <a:pt x="8390732" y="2732234"/>
                  <a:pt x="8396484" y="2970514"/>
                </a:cubicBezTo>
                <a:cubicBezTo>
                  <a:pt x="8402236" y="3208794"/>
                  <a:pt x="8405112" y="3387504"/>
                  <a:pt x="8405112" y="3506644"/>
                </a:cubicBezTo>
                <a:cubicBezTo>
                  <a:pt x="8405112" y="3670153"/>
                  <a:pt x="8320892" y="3751908"/>
                  <a:pt x="8152453" y="3751908"/>
                </a:cubicBezTo>
                <a:cubicBezTo>
                  <a:pt x="8037421" y="3751908"/>
                  <a:pt x="7961829" y="3721096"/>
                  <a:pt x="7925676" y="3659472"/>
                </a:cubicBezTo>
                <a:cubicBezTo>
                  <a:pt x="7898562" y="3614281"/>
                  <a:pt x="7885004" y="3527185"/>
                  <a:pt x="7885004" y="3398185"/>
                </a:cubicBezTo>
                <a:cubicBezTo>
                  <a:pt x="7885004" y="3289727"/>
                  <a:pt x="7888496" y="3127244"/>
                  <a:pt x="7895480" y="2910738"/>
                </a:cubicBezTo>
                <a:cubicBezTo>
                  <a:pt x="7902464" y="2694232"/>
                  <a:pt x="7905956" y="2531750"/>
                  <a:pt x="7905956" y="2423291"/>
                </a:cubicBezTo>
                <a:cubicBezTo>
                  <a:pt x="7905956" y="2405215"/>
                  <a:pt x="7895686" y="2396177"/>
                  <a:pt x="7875144" y="2396177"/>
                </a:cubicBezTo>
                <a:cubicBezTo>
                  <a:pt x="7825024" y="2396177"/>
                  <a:pt x="7749226" y="2394122"/>
                  <a:pt x="7647751" y="2390014"/>
                </a:cubicBezTo>
                <a:cubicBezTo>
                  <a:pt x="7546277" y="2385906"/>
                  <a:pt x="7470479" y="2383852"/>
                  <a:pt x="7420358" y="2383852"/>
                </a:cubicBezTo>
                <a:close/>
                <a:moveTo>
                  <a:pt x="1751188" y="2383852"/>
                </a:moveTo>
                <a:cubicBezTo>
                  <a:pt x="1732290" y="2383852"/>
                  <a:pt x="1722841" y="2392890"/>
                  <a:pt x="1722841" y="2410966"/>
                </a:cubicBezTo>
                <a:cubicBezTo>
                  <a:pt x="1722841" y="2498883"/>
                  <a:pt x="1725717" y="2630759"/>
                  <a:pt x="1731469" y="2806593"/>
                </a:cubicBezTo>
                <a:cubicBezTo>
                  <a:pt x="1737220" y="2982428"/>
                  <a:pt x="1740096" y="3114303"/>
                  <a:pt x="1740096" y="3202220"/>
                </a:cubicBezTo>
                <a:cubicBezTo>
                  <a:pt x="1740096" y="3306571"/>
                  <a:pt x="1732701" y="3525131"/>
                  <a:pt x="1717911" y="3857901"/>
                </a:cubicBezTo>
                <a:cubicBezTo>
                  <a:pt x="1711441" y="3995939"/>
                  <a:pt x="1707801" y="4068553"/>
                  <a:pt x="1706992" y="4075742"/>
                </a:cubicBezTo>
                <a:lnTo>
                  <a:pt x="1706977" y="4075805"/>
                </a:lnTo>
                <a:lnTo>
                  <a:pt x="1706819" y="4074818"/>
                </a:lnTo>
                <a:cubicBezTo>
                  <a:pt x="1706819" y="4075640"/>
                  <a:pt x="1706833" y="4076128"/>
                  <a:pt x="1706862" y="4076282"/>
                </a:cubicBezTo>
                <a:lnTo>
                  <a:pt x="1706977" y="4075805"/>
                </a:lnTo>
                <a:lnTo>
                  <a:pt x="1709053" y="4088761"/>
                </a:lnTo>
                <a:cubicBezTo>
                  <a:pt x="1713520" y="4101239"/>
                  <a:pt x="1724690" y="4109328"/>
                  <a:pt x="1742561" y="4113025"/>
                </a:cubicBezTo>
                <a:cubicBezTo>
                  <a:pt x="1775427" y="4119598"/>
                  <a:pt x="1851841" y="4122885"/>
                  <a:pt x="1971803" y="4122885"/>
                </a:cubicBezTo>
                <a:cubicBezTo>
                  <a:pt x="2061363" y="4122885"/>
                  <a:pt x="2132847" y="4119598"/>
                  <a:pt x="2186255" y="4113025"/>
                </a:cubicBezTo>
                <a:cubicBezTo>
                  <a:pt x="2205974" y="4110560"/>
                  <a:pt x="2216656" y="4108917"/>
                  <a:pt x="2218299" y="4108095"/>
                </a:cubicBezTo>
                <a:cubicBezTo>
                  <a:pt x="2225694" y="4103987"/>
                  <a:pt x="2229391" y="4093716"/>
                  <a:pt x="2229392" y="4077283"/>
                </a:cubicBezTo>
                <a:cubicBezTo>
                  <a:pt x="2229391" y="3980328"/>
                  <a:pt x="2226927" y="3834484"/>
                  <a:pt x="2221997" y="3639752"/>
                </a:cubicBezTo>
                <a:cubicBezTo>
                  <a:pt x="2217067" y="3445019"/>
                  <a:pt x="2214602" y="3299176"/>
                  <a:pt x="2214602" y="3202220"/>
                </a:cubicBezTo>
                <a:cubicBezTo>
                  <a:pt x="2214602" y="3114303"/>
                  <a:pt x="2219326" y="2982428"/>
                  <a:pt x="2228775" y="2806593"/>
                </a:cubicBezTo>
                <a:cubicBezTo>
                  <a:pt x="2238225" y="2630759"/>
                  <a:pt x="2242949" y="2498883"/>
                  <a:pt x="2242949" y="2410966"/>
                </a:cubicBezTo>
                <a:cubicBezTo>
                  <a:pt x="2242949" y="2392890"/>
                  <a:pt x="2231035" y="2383852"/>
                  <a:pt x="2207207" y="2383852"/>
                </a:cubicBezTo>
                <a:cubicBezTo>
                  <a:pt x="2181736" y="2383852"/>
                  <a:pt x="2144145" y="2385084"/>
                  <a:pt x="2094435" y="2387549"/>
                </a:cubicBezTo>
                <a:cubicBezTo>
                  <a:pt x="2044725" y="2390014"/>
                  <a:pt x="2007134" y="2391247"/>
                  <a:pt x="1981663" y="2391247"/>
                </a:cubicBezTo>
                <a:cubicBezTo>
                  <a:pt x="1956191" y="2391247"/>
                  <a:pt x="1917779" y="2390014"/>
                  <a:pt x="1866425" y="2387549"/>
                </a:cubicBezTo>
                <a:cubicBezTo>
                  <a:pt x="1815072" y="2385084"/>
                  <a:pt x="1776660" y="2383852"/>
                  <a:pt x="1751188" y="2383852"/>
                </a:cubicBezTo>
                <a:close/>
                <a:moveTo>
                  <a:pt x="6571075" y="2376457"/>
                </a:moveTo>
                <a:cubicBezTo>
                  <a:pt x="6480693" y="2376457"/>
                  <a:pt x="6359499" y="2378100"/>
                  <a:pt x="6207493" y="2381387"/>
                </a:cubicBezTo>
                <a:cubicBezTo>
                  <a:pt x="5983181" y="2386317"/>
                  <a:pt x="5857673" y="2391247"/>
                  <a:pt x="5830970" y="2396177"/>
                </a:cubicBezTo>
                <a:cubicBezTo>
                  <a:pt x="5804266" y="2401106"/>
                  <a:pt x="5791324" y="2410556"/>
                  <a:pt x="5792147" y="2424524"/>
                </a:cubicBezTo>
                <a:lnTo>
                  <a:pt x="5793379" y="2441778"/>
                </a:lnTo>
                <a:cubicBezTo>
                  <a:pt x="5808991" y="2636511"/>
                  <a:pt x="5816796" y="2907657"/>
                  <a:pt x="5816796" y="3255217"/>
                </a:cubicBezTo>
                <a:cubicBezTo>
                  <a:pt x="5816796" y="3346421"/>
                  <a:pt x="5812482" y="3483226"/>
                  <a:pt x="5803855" y="3665634"/>
                </a:cubicBezTo>
                <a:cubicBezTo>
                  <a:pt x="5795228" y="3848041"/>
                  <a:pt x="5790914" y="3984436"/>
                  <a:pt x="5790914" y="4074818"/>
                </a:cubicBezTo>
                <a:cubicBezTo>
                  <a:pt x="5790914" y="4095360"/>
                  <a:pt x="5802828" y="4108095"/>
                  <a:pt x="5826656" y="4113025"/>
                </a:cubicBezTo>
                <a:cubicBezTo>
                  <a:pt x="5850484" y="4117955"/>
                  <a:pt x="5921146" y="4120420"/>
                  <a:pt x="6038643" y="4120420"/>
                </a:cubicBezTo>
                <a:cubicBezTo>
                  <a:pt x="6141350" y="4120420"/>
                  <a:pt x="6216942" y="4118777"/>
                  <a:pt x="6265420" y="4115490"/>
                </a:cubicBezTo>
                <a:cubicBezTo>
                  <a:pt x="6276923" y="4114669"/>
                  <a:pt x="6288426" y="4113847"/>
                  <a:pt x="6299929" y="4113025"/>
                </a:cubicBezTo>
                <a:cubicBezTo>
                  <a:pt x="6307324" y="4110560"/>
                  <a:pt x="6311022" y="4102344"/>
                  <a:pt x="6311022" y="4088375"/>
                </a:cubicBezTo>
                <a:cubicBezTo>
                  <a:pt x="6311022" y="4032503"/>
                  <a:pt x="6305886" y="3949105"/>
                  <a:pt x="6295616" y="3838181"/>
                </a:cubicBezTo>
                <a:cubicBezTo>
                  <a:pt x="6285345" y="3727258"/>
                  <a:pt x="6280210" y="3643860"/>
                  <a:pt x="6280210" y="3587987"/>
                </a:cubicBezTo>
                <a:cubicBezTo>
                  <a:pt x="6280210" y="3546083"/>
                  <a:pt x="6286372" y="3525131"/>
                  <a:pt x="6298697" y="3525131"/>
                </a:cubicBezTo>
                <a:cubicBezTo>
                  <a:pt x="6353337" y="3525131"/>
                  <a:pt x="6391236" y="3524925"/>
                  <a:pt x="6412393" y="3524515"/>
                </a:cubicBezTo>
                <a:lnTo>
                  <a:pt x="6430351" y="3523793"/>
                </a:lnTo>
                <a:lnTo>
                  <a:pt x="6491272" y="3538380"/>
                </a:lnTo>
                <a:cubicBezTo>
                  <a:pt x="6508321" y="3547213"/>
                  <a:pt x="6520543" y="3559640"/>
                  <a:pt x="6527938" y="3575663"/>
                </a:cubicBezTo>
                <a:cubicBezTo>
                  <a:pt x="6596135" y="3735885"/>
                  <a:pt x="6646257" y="3857080"/>
                  <a:pt x="6678301" y="3939245"/>
                </a:cubicBezTo>
                <a:cubicBezTo>
                  <a:pt x="6702129" y="4002512"/>
                  <a:pt x="6720206" y="4050168"/>
                  <a:pt x="6732530" y="4082213"/>
                </a:cubicBezTo>
                <a:cubicBezTo>
                  <a:pt x="6739104" y="4096181"/>
                  <a:pt x="6744855" y="4104398"/>
                  <a:pt x="6749785" y="4106863"/>
                </a:cubicBezTo>
                <a:cubicBezTo>
                  <a:pt x="6752250" y="4108506"/>
                  <a:pt x="6762521" y="4110560"/>
                  <a:pt x="6780597" y="4113025"/>
                </a:cubicBezTo>
                <a:cubicBezTo>
                  <a:pt x="6819215" y="4117955"/>
                  <a:pt x="6892342" y="4120420"/>
                  <a:pt x="6999979" y="4120420"/>
                </a:cubicBezTo>
                <a:cubicBezTo>
                  <a:pt x="7125692" y="4120420"/>
                  <a:pt x="7204160" y="4117955"/>
                  <a:pt x="7235383" y="4113025"/>
                </a:cubicBezTo>
                <a:cubicBezTo>
                  <a:pt x="7251817" y="4110560"/>
                  <a:pt x="7260033" y="4106452"/>
                  <a:pt x="7260033" y="4100700"/>
                </a:cubicBezTo>
                <a:cubicBezTo>
                  <a:pt x="7260033" y="4079337"/>
                  <a:pt x="7209912" y="3965127"/>
                  <a:pt x="7109670" y="3758070"/>
                </a:cubicBezTo>
                <a:cubicBezTo>
                  <a:pt x="7009428" y="3551013"/>
                  <a:pt x="6959307" y="3447895"/>
                  <a:pt x="6959307" y="3448717"/>
                </a:cubicBezTo>
                <a:cubicBezTo>
                  <a:pt x="6959307" y="3437214"/>
                  <a:pt x="6968756" y="3424889"/>
                  <a:pt x="6987654" y="3411743"/>
                </a:cubicBezTo>
                <a:cubicBezTo>
                  <a:pt x="7080502" y="3344367"/>
                  <a:pt x="7144180" y="3274937"/>
                  <a:pt x="7178689" y="3203453"/>
                </a:cubicBezTo>
                <a:cubicBezTo>
                  <a:pt x="7213199" y="3131969"/>
                  <a:pt x="7230453" y="3036246"/>
                  <a:pt x="7230453" y="2916284"/>
                </a:cubicBezTo>
                <a:cubicBezTo>
                  <a:pt x="7230453" y="2736342"/>
                  <a:pt x="7163488" y="2598715"/>
                  <a:pt x="7029559" y="2503403"/>
                </a:cubicBezTo>
                <a:cubicBezTo>
                  <a:pt x="6911240" y="2418772"/>
                  <a:pt x="6758412" y="2376457"/>
                  <a:pt x="6571075" y="2376457"/>
                </a:cubicBezTo>
                <a:close/>
                <a:moveTo>
                  <a:pt x="4573211" y="2354272"/>
                </a:moveTo>
                <a:cubicBezTo>
                  <a:pt x="4560065" y="2354272"/>
                  <a:pt x="4548562" y="2369884"/>
                  <a:pt x="4538703" y="2401106"/>
                </a:cubicBezTo>
                <a:cubicBezTo>
                  <a:pt x="4521447" y="2455336"/>
                  <a:pt x="4412167" y="2754829"/>
                  <a:pt x="4210862" y="3299587"/>
                </a:cubicBezTo>
                <a:cubicBezTo>
                  <a:pt x="4025167" y="3803261"/>
                  <a:pt x="3932320" y="4065780"/>
                  <a:pt x="3932320" y="4087143"/>
                </a:cubicBezTo>
                <a:cubicBezTo>
                  <a:pt x="3932320" y="4110971"/>
                  <a:pt x="3995177" y="4122885"/>
                  <a:pt x="4120890" y="4122885"/>
                </a:cubicBezTo>
                <a:cubicBezTo>
                  <a:pt x="4280291" y="4122885"/>
                  <a:pt x="4373960" y="4119598"/>
                  <a:pt x="4401896" y="4113025"/>
                </a:cubicBezTo>
                <a:cubicBezTo>
                  <a:pt x="4424081" y="4107274"/>
                  <a:pt x="4442979" y="4070299"/>
                  <a:pt x="4458590" y="4002102"/>
                </a:cubicBezTo>
                <a:cubicBezTo>
                  <a:pt x="4475846" y="3927331"/>
                  <a:pt x="4491456" y="3883372"/>
                  <a:pt x="4505425" y="3870226"/>
                </a:cubicBezTo>
                <a:cubicBezTo>
                  <a:pt x="4514463" y="3862831"/>
                  <a:pt x="4588822" y="3859134"/>
                  <a:pt x="4728505" y="3859134"/>
                </a:cubicBezTo>
                <a:cubicBezTo>
                  <a:pt x="4935561" y="3859134"/>
                  <a:pt x="5045663" y="3862010"/>
                  <a:pt x="5058809" y="3867761"/>
                </a:cubicBezTo>
                <a:cubicBezTo>
                  <a:pt x="5074421" y="3875978"/>
                  <a:pt x="5096195" y="3939245"/>
                  <a:pt x="5124132" y="4057563"/>
                </a:cubicBezTo>
                <a:cubicBezTo>
                  <a:pt x="5131526" y="4088786"/>
                  <a:pt x="5149192" y="4107274"/>
                  <a:pt x="5177128" y="4113025"/>
                </a:cubicBezTo>
                <a:cubicBezTo>
                  <a:pt x="5210816" y="4119598"/>
                  <a:pt x="5286408" y="4122885"/>
                  <a:pt x="5403905" y="4122885"/>
                </a:cubicBezTo>
                <a:cubicBezTo>
                  <a:pt x="5532083" y="4122885"/>
                  <a:pt x="5608497" y="4119598"/>
                  <a:pt x="5633146" y="4113025"/>
                </a:cubicBezTo>
                <a:cubicBezTo>
                  <a:pt x="5653688" y="4107274"/>
                  <a:pt x="5663958" y="4097003"/>
                  <a:pt x="5663959" y="4082213"/>
                </a:cubicBezTo>
                <a:cubicBezTo>
                  <a:pt x="5663958" y="4060028"/>
                  <a:pt x="5566181" y="3794634"/>
                  <a:pt x="5370628" y="3286029"/>
                </a:cubicBezTo>
                <a:cubicBezTo>
                  <a:pt x="5175896" y="2780711"/>
                  <a:pt x="5058399" y="2484915"/>
                  <a:pt x="5018138" y="2398642"/>
                </a:cubicBezTo>
                <a:cubicBezTo>
                  <a:pt x="5004991" y="2371527"/>
                  <a:pt x="4990612" y="2357970"/>
                  <a:pt x="4975001" y="2357970"/>
                </a:cubicBezTo>
                <a:cubicBezTo>
                  <a:pt x="4953637" y="2357970"/>
                  <a:pt x="4921388" y="2359408"/>
                  <a:pt x="4878251" y="2362283"/>
                </a:cubicBezTo>
                <a:cubicBezTo>
                  <a:pt x="4835114" y="2365159"/>
                  <a:pt x="4802453" y="2366597"/>
                  <a:pt x="4780269" y="2366597"/>
                </a:cubicBezTo>
                <a:cubicBezTo>
                  <a:pt x="4757262" y="2366597"/>
                  <a:pt x="4722547" y="2364543"/>
                  <a:pt x="4676124" y="2360435"/>
                </a:cubicBezTo>
                <a:cubicBezTo>
                  <a:pt x="4629700" y="2356326"/>
                  <a:pt x="4595396" y="2354272"/>
                  <a:pt x="4573211" y="2354272"/>
                </a:cubicBezTo>
                <a:close/>
                <a:moveTo>
                  <a:pt x="3254246" y="2343180"/>
                </a:moveTo>
                <a:cubicBezTo>
                  <a:pt x="3009392" y="2343180"/>
                  <a:pt x="2807676" y="2434384"/>
                  <a:pt x="2649096" y="2616791"/>
                </a:cubicBezTo>
                <a:cubicBezTo>
                  <a:pt x="2497090" y="2790982"/>
                  <a:pt x="2421087" y="3002969"/>
                  <a:pt x="2421087" y="3252752"/>
                </a:cubicBezTo>
                <a:cubicBezTo>
                  <a:pt x="2421087" y="3510752"/>
                  <a:pt x="2498734" y="3724382"/>
                  <a:pt x="2654026" y="3893643"/>
                </a:cubicBezTo>
                <a:cubicBezTo>
                  <a:pt x="2813427" y="4068656"/>
                  <a:pt x="3021306" y="4156162"/>
                  <a:pt x="3277663" y="4156162"/>
                </a:cubicBezTo>
                <a:cubicBezTo>
                  <a:pt x="3528267" y="4156162"/>
                  <a:pt x="3729162" y="4066191"/>
                  <a:pt x="3880347" y="3886248"/>
                </a:cubicBezTo>
                <a:cubicBezTo>
                  <a:pt x="3897602" y="3864885"/>
                  <a:pt x="3906229" y="3847630"/>
                  <a:pt x="3906229" y="3834484"/>
                </a:cubicBezTo>
                <a:cubicBezTo>
                  <a:pt x="3906229" y="3825446"/>
                  <a:pt x="3876238" y="3775325"/>
                  <a:pt x="3816258" y="3684121"/>
                </a:cubicBezTo>
                <a:cubicBezTo>
                  <a:pt x="3757920" y="3596204"/>
                  <a:pt x="3722178" y="3544851"/>
                  <a:pt x="3709032" y="3530061"/>
                </a:cubicBezTo>
                <a:cubicBezTo>
                  <a:pt x="3700815" y="3521023"/>
                  <a:pt x="3692598" y="3516503"/>
                  <a:pt x="3684382" y="3516503"/>
                </a:cubicBezTo>
                <a:cubicBezTo>
                  <a:pt x="3680274" y="3516503"/>
                  <a:pt x="3660143" y="3532115"/>
                  <a:pt x="3623990" y="3563338"/>
                </a:cubicBezTo>
                <a:cubicBezTo>
                  <a:pt x="3580442" y="3600312"/>
                  <a:pt x="3537716" y="3629070"/>
                  <a:pt x="3495812" y="3649612"/>
                </a:cubicBezTo>
                <a:cubicBezTo>
                  <a:pt x="3431723" y="3680835"/>
                  <a:pt x="3363937" y="3696446"/>
                  <a:pt x="3292452" y="3696446"/>
                </a:cubicBezTo>
                <a:cubicBezTo>
                  <a:pt x="3171669" y="3696446"/>
                  <a:pt x="3075125" y="3650433"/>
                  <a:pt x="3002819" y="3558408"/>
                </a:cubicBezTo>
                <a:cubicBezTo>
                  <a:pt x="2936265" y="3473777"/>
                  <a:pt x="2902988" y="3369016"/>
                  <a:pt x="2902988" y="3244125"/>
                </a:cubicBezTo>
                <a:cubicBezTo>
                  <a:pt x="2902988" y="3120876"/>
                  <a:pt x="2936265" y="3017348"/>
                  <a:pt x="3002819" y="2933539"/>
                </a:cubicBezTo>
                <a:cubicBezTo>
                  <a:pt x="3075125" y="2843157"/>
                  <a:pt x="3171669" y="2797966"/>
                  <a:pt x="3292452" y="2797966"/>
                </a:cubicBezTo>
                <a:cubicBezTo>
                  <a:pt x="3362293" y="2797966"/>
                  <a:pt x="3429669" y="2814399"/>
                  <a:pt x="3494580" y="2847265"/>
                </a:cubicBezTo>
                <a:cubicBezTo>
                  <a:pt x="3537305" y="2869450"/>
                  <a:pt x="3580853" y="2900262"/>
                  <a:pt x="3625223" y="2939701"/>
                </a:cubicBezTo>
                <a:cubicBezTo>
                  <a:pt x="3662197" y="2972568"/>
                  <a:pt x="3682739" y="2989001"/>
                  <a:pt x="3686847" y="2989001"/>
                </a:cubicBezTo>
                <a:cubicBezTo>
                  <a:pt x="3696707" y="2989001"/>
                  <a:pt x="3704923" y="2985714"/>
                  <a:pt x="3711497" y="2979141"/>
                </a:cubicBezTo>
                <a:cubicBezTo>
                  <a:pt x="3726286" y="2966816"/>
                  <a:pt x="3762234" y="2910533"/>
                  <a:pt x="3819339" y="2810291"/>
                </a:cubicBezTo>
                <a:cubicBezTo>
                  <a:pt x="3876444" y="2710049"/>
                  <a:pt x="3904997" y="2652122"/>
                  <a:pt x="3904997" y="2636511"/>
                </a:cubicBezTo>
                <a:cubicBezTo>
                  <a:pt x="3904997" y="2622543"/>
                  <a:pt x="3896780" y="2606520"/>
                  <a:pt x="3880347" y="2588444"/>
                </a:cubicBezTo>
                <a:cubicBezTo>
                  <a:pt x="3729162" y="2424935"/>
                  <a:pt x="3520462" y="2343180"/>
                  <a:pt x="3254246" y="2343180"/>
                </a:cubicBezTo>
                <a:close/>
                <a:moveTo>
                  <a:pt x="9759727" y="2332087"/>
                </a:moveTo>
                <a:cubicBezTo>
                  <a:pt x="9754797" y="2332087"/>
                  <a:pt x="9747812" y="2332498"/>
                  <a:pt x="9738774" y="2333320"/>
                </a:cubicBezTo>
                <a:cubicBezTo>
                  <a:pt x="9573622" y="2357970"/>
                  <a:pt x="9434352" y="2411377"/>
                  <a:pt x="9320963" y="2493543"/>
                </a:cubicBezTo>
                <a:cubicBezTo>
                  <a:pt x="9182102" y="2592963"/>
                  <a:pt x="9112673" y="2717855"/>
                  <a:pt x="9112673" y="2868217"/>
                </a:cubicBezTo>
                <a:cubicBezTo>
                  <a:pt x="9112673" y="2971746"/>
                  <a:pt x="9141020" y="3066236"/>
                  <a:pt x="9197714" y="3151689"/>
                </a:cubicBezTo>
                <a:cubicBezTo>
                  <a:pt x="9205931" y="3164013"/>
                  <a:pt x="9258516" y="3226048"/>
                  <a:pt x="9355472" y="3337794"/>
                </a:cubicBezTo>
                <a:cubicBezTo>
                  <a:pt x="9411344" y="3403526"/>
                  <a:pt x="9439281" y="3463096"/>
                  <a:pt x="9439281" y="3516503"/>
                </a:cubicBezTo>
                <a:cubicBezTo>
                  <a:pt x="9439281" y="3600312"/>
                  <a:pt x="9396554" y="3663580"/>
                  <a:pt x="9311103" y="3706306"/>
                </a:cubicBezTo>
                <a:cubicBezTo>
                  <a:pt x="9272485" y="3725204"/>
                  <a:pt x="9193606" y="3748210"/>
                  <a:pt x="9074466" y="3775325"/>
                </a:cubicBezTo>
                <a:cubicBezTo>
                  <a:pt x="9062142" y="3777790"/>
                  <a:pt x="9055979" y="3783541"/>
                  <a:pt x="9055979" y="3792580"/>
                </a:cubicBezTo>
                <a:cubicBezTo>
                  <a:pt x="9055979" y="3818051"/>
                  <a:pt x="9088434" y="3888508"/>
                  <a:pt x="9153345" y="4003950"/>
                </a:cubicBezTo>
                <a:cubicBezTo>
                  <a:pt x="9218256" y="4119393"/>
                  <a:pt x="9260160" y="4177114"/>
                  <a:pt x="9279058" y="4177114"/>
                </a:cubicBezTo>
                <a:cubicBezTo>
                  <a:pt x="9283166" y="4177114"/>
                  <a:pt x="9288506" y="4176703"/>
                  <a:pt x="9295080" y="4175882"/>
                </a:cubicBezTo>
                <a:cubicBezTo>
                  <a:pt x="9471736" y="4147124"/>
                  <a:pt x="9621688" y="4080159"/>
                  <a:pt x="9744937" y="3974987"/>
                </a:cubicBezTo>
                <a:cubicBezTo>
                  <a:pt x="9885440" y="3855847"/>
                  <a:pt x="9955692" y="3712879"/>
                  <a:pt x="9955692" y="3546083"/>
                </a:cubicBezTo>
                <a:cubicBezTo>
                  <a:pt x="9955692" y="3456523"/>
                  <a:pt x="9926522" y="3366552"/>
                  <a:pt x="9868186" y="3276169"/>
                </a:cubicBezTo>
                <a:cubicBezTo>
                  <a:pt x="9863256" y="3269596"/>
                  <a:pt x="9808615" y="3200577"/>
                  <a:pt x="9704265" y="3069112"/>
                </a:cubicBezTo>
                <a:cubicBezTo>
                  <a:pt x="9645106" y="2995985"/>
                  <a:pt x="9615526" y="2934361"/>
                  <a:pt x="9615526" y="2884240"/>
                </a:cubicBezTo>
                <a:cubicBezTo>
                  <a:pt x="9615526" y="2828367"/>
                  <a:pt x="9642230" y="2784820"/>
                  <a:pt x="9695638" y="2753597"/>
                </a:cubicBezTo>
                <a:cubicBezTo>
                  <a:pt x="9740006" y="2726482"/>
                  <a:pt x="9791770" y="2712925"/>
                  <a:pt x="9850930" y="2712925"/>
                </a:cubicBezTo>
                <a:cubicBezTo>
                  <a:pt x="9859147" y="2712925"/>
                  <a:pt x="9871060" y="2714157"/>
                  <a:pt x="9886672" y="2716622"/>
                </a:cubicBezTo>
                <a:cubicBezTo>
                  <a:pt x="9902283" y="2719087"/>
                  <a:pt x="9913376" y="2720320"/>
                  <a:pt x="9919950" y="2720320"/>
                </a:cubicBezTo>
                <a:cubicBezTo>
                  <a:pt x="9934739" y="2720320"/>
                  <a:pt x="9942134" y="2713336"/>
                  <a:pt x="9942134" y="2699367"/>
                </a:cubicBezTo>
                <a:cubicBezTo>
                  <a:pt x="9942134" y="2696081"/>
                  <a:pt x="9940902" y="2691972"/>
                  <a:pt x="9938437" y="2687043"/>
                </a:cubicBezTo>
                <a:cubicBezTo>
                  <a:pt x="9860379" y="2530107"/>
                  <a:pt x="9810669" y="2421648"/>
                  <a:pt x="9789306" y="2361667"/>
                </a:cubicBezTo>
                <a:cubicBezTo>
                  <a:pt x="9781912" y="2341947"/>
                  <a:pt x="9772052" y="2332087"/>
                  <a:pt x="9759727" y="233208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824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avion, ciel, Transport aérien, aile&#10;&#10;Description générée automatiquement">
            <a:extLst>
              <a:ext uri="{FF2B5EF4-FFF2-40B4-BE49-F238E27FC236}">
                <a16:creationId xmlns:a16="http://schemas.microsoft.com/office/drawing/2014/main" id="{2038B22E-AAE3-7571-1592-3B6F4CF82D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5730"/>
          <a:stretch/>
        </p:blipFill>
        <p:spPr>
          <a:xfrm>
            <a:off x="20" y="-1"/>
            <a:ext cx="12191980" cy="6858001"/>
          </a:xfrm>
          <a:noFill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3B16C36-88C1-1A7D-5700-8B667A010E5B}"/>
              </a:ext>
            </a:extLst>
          </p:cNvPr>
          <p:cNvSpPr txBox="1"/>
          <p:nvPr/>
        </p:nvSpPr>
        <p:spPr>
          <a:xfrm>
            <a:off x="2761691" y="542910"/>
            <a:ext cx="379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Introduction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2" name="Processus prédéfini 1">
            <a:extLst>
              <a:ext uri="{FF2B5EF4-FFF2-40B4-BE49-F238E27FC236}">
                <a16:creationId xmlns:a16="http://schemas.microsoft.com/office/drawing/2014/main" id="{899A081F-7C8E-6443-B495-B11083846114}"/>
              </a:ext>
            </a:extLst>
          </p:cNvPr>
          <p:cNvSpPr/>
          <p:nvPr/>
        </p:nvSpPr>
        <p:spPr>
          <a:xfrm>
            <a:off x="2462650" y="1004711"/>
            <a:ext cx="7290498" cy="4667465"/>
          </a:xfrm>
          <a:prstGeom prst="flowChartPredefinedProcess">
            <a:avLst/>
          </a:prstGeom>
          <a:solidFill>
            <a:schemeClr val="dk1">
              <a:alpha val="28879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D90E2FC3-DDA4-06AC-5C01-A6250DB8FCBC}"/>
              </a:ext>
            </a:extLst>
          </p:cNvPr>
          <p:cNvSpPr/>
          <p:nvPr/>
        </p:nvSpPr>
        <p:spPr>
          <a:xfrm>
            <a:off x="2015315" y="591268"/>
            <a:ext cx="673100" cy="6858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chemeClr val="tx1"/>
              </a:solidFill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624037AC-C7E8-7200-37DE-2FFDEC159A98}"/>
              </a:ext>
            </a:extLst>
          </p:cNvPr>
          <p:cNvCxnSpPr>
            <a:cxnSpLocks/>
          </p:cNvCxnSpPr>
          <p:nvPr/>
        </p:nvCxnSpPr>
        <p:spPr>
          <a:xfrm>
            <a:off x="2659776" y="999940"/>
            <a:ext cx="7093372" cy="112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7C10EE0A-7F5F-6BB1-A75B-69DB194B3F92}"/>
              </a:ext>
            </a:extLst>
          </p:cNvPr>
          <p:cNvSpPr txBox="1"/>
          <p:nvPr/>
        </p:nvSpPr>
        <p:spPr>
          <a:xfrm>
            <a:off x="2817442" y="1816960"/>
            <a:ext cx="68591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BTS SIO</a:t>
            </a:r>
            <a:b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</a:b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telier 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Professionnalisation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30 Novembre - 16 jan </a:t>
            </a: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- 4 personnes pour la création de</a:t>
            </a:r>
          </a:p>
          <a:p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	l’entreprise Icarus.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6523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avion, ciel, Transport aérien, aile&#10;&#10;Description générée automatiquement">
            <a:extLst>
              <a:ext uri="{FF2B5EF4-FFF2-40B4-BE49-F238E27FC236}">
                <a16:creationId xmlns:a16="http://schemas.microsoft.com/office/drawing/2014/main" id="{2038B22E-AAE3-7571-1592-3B6F4CF82D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5730"/>
          <a:stretch/>
        </p:blipFill>
        <p:spPr>
          <a:xfrm>
            <a:off x="20" y="-1"/>
            <a:ext cx="12191980" cy="6858001"/>
          </a:xfrm>
          <a:noFill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3B16C36-88C1-1A7D-5700-8B667A010E5B}"/>
              </a:ext>
            </a:extLst>
          </p:cNvPr>
          <p:cNvSpPr txBox="1"/>
          <p:nvPr/>
        </p:nvSpPr>
        <p:spPr>
          <a:xfrm>
            <a:off x="2805060" y="439843"/>
            <a:ext cx="37973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600" b="1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Objectifs de l'Atelier</a:t>
            </a:r>
            <a:endParaRPr lang="fr-FR" sz="26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2" name="Processus prédéfini 1">
            <a:extLst>
              <a:ext uri="{FF2B5EF4-FFF2-40B4-BE49-F238E27FC236}">
                <a16:creationId xmlns:a16="http://schemas.microsoft.com/office/drawing/2014/main" id="{47221D33-D2FB-ACA7-9795-BC37412B0D2C}"/>
              </a:ext>
            </a:extLst>
          </p:cNvPr>
          <p:cNvSpPr/>
          <p:nvPr/>
        </p:nvSpPr>
        <p:spPr>
          <a:xfrm>
            <a:off x="2462650" y="999940"/>
            <a:ext cx="7290498" cy="4667465"/>
          </a:xfrm>
          <a:prstGeom prst="flowChartPredefinedProcess">
            <a:avLst/>
          </a:prstGeom>
          <a:solidFill>
            <a:schemeClr val="dk1">
              <a:alpha val="28879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6E5EDD38-01B6-BBF9-E3A6-46F90F454647}"/>
              </a:ext>
            </a:extLst>
          </p:cNvPr>
          <p:cNvSpPr/>
          <p:nvPr/>
        </p:nvSpPr>
        <p:spPr>
          <a:xfrm>
            <a:off x="9392800" y="686064"/>
            <a:ext cx="673100" cy="6858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chemeClr val="tx1"/>
              </a:solidFill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5C96C7CB-D877-411B-A80D-44F10BBA0B6B}"/>
              </a:ext>
            </a:extLst>
          </p:cNvPr>
          <p:cNvCxnSpPr>
            <a:cxnSpLocks/>
          </p:cNvCxnSpPr>
          <p:nvPr/>
        </p:nvCxnSpPr>
        <p:spPr>
          <a:xfrm>
            <a:off x="2456576" y="999940"/>
            <a:ext cx="7093372" cy="112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B64D7650-19FE-8E4B-B211-49EEEC07A9CD}"/>
              </a:ext>
            </a:extLst>
          </p:cNvPr>
          <p:cNvSpPr txBox="1"/>
          <p:nvPr/>
        </p:nvSpPr>
        <p:spPr>
          <a:xfrm>
            <a:off x="2550432" y="1424517"/>
            <a:ext cx="729049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D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ivers outils de travail collaboratif 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: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que Trello, Teams... 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F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acilité de communication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et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coordination entre membres</a:t>
            </a: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éveloppement compétences essentielles : collaboration, créativité et gestion de projet.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4966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avion, ciel, Transport aérien, aile&#10;&#10;Description générée automatiquement">
            <a:extLst>
              <a:ext uri="{FF2B5EF4-FFF2-40B4-BE49-F238E27FC236}">
                <a16:creationId xmlns:a16="http://schemas.microsoft.com/office/drawing/2014/main" id="{2038B22E-AAE3-7571-1592-3B6F4CF82D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5730"/>
          <a:stretch/>
        </p:blipFill>
        <p:spPr>
          <a:xfrm>
            <a:off x="20" y="-1"/>
            <a:ext cx="12191980" cy="6858001"/>
          </a:xfrm>
          <a:noFill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3B16C36-88C1-1A7D-5700-8B667A010E5B}"/>
              </a:ext>
            </a:extLst>
          </p:cNvPr>
          <p:cNvSpPr txBox="1"/>
          <p:nvPr/>
        </p:nvSpPr>
        <p:spPr>
          <a:xfrm>
            <a:off x="2688415" y="341764"/>
            <a:ext cx="5180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Création de Entreprise</a:t>
            </a:r>
            <a:endParaRPr lang="fr-FR" sz="32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Processus prédéfini 3">
            <a:extLst>
              <a:ext uri="{FF2B5EF4-FFF2-40B4-BE49-F238E27FC236}">
                <a16:creationId xmlns:a16="http://schemas.microsoft.com/office/drawing/2014/main" id="{30F1D8EC-1225-9234-89D0-3D33BC0B1DFA}"/>
              </a:ext>
            </a:extLst>
          </p:cNvPr>
          <p:cNvSpPr/>
          <p:nvPr/>
        </p:nvSpPr>
        <p:spPr>
          <a:xfrm>
            <a:off x="2462650" y="999940"/>
            <a:ext cx="7290498" cy="4667465"/>
          </a:xfrm>
          <a:prstGeom prst="flowChartPredefinedProcess">
            <a:avLst/>
          </a:prstGeom>
          <a:solidFill>
            <a:schemeClr val="dk1">
              <a:alpha val="28879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BD3C2B49-403D-6558-22E5-902761C48C9B}"/>
              </a:ext>
            </a:extLst>
          </p:cNvPr>
          <p:cNvSpPr/>
          <p:nvPr/>
        </p:nvSpPr>
        <p:spPr>
          <a:xfrm>
            <a:off x="2015315" y="591268"/>
            <a:ext cx="673100" cy="6858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chemeClr val="tx1"/>
              </a:solidFill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DBCE1B2E-6594-FF59-4BC6-2823C8CA1D18}"/>
              </a:ext>
            </a:extLst>
          </p:cNvPr>
          <p:cNvCxnSpPr>
            <a:cxnSpLocks/>
          </p:cNvCxnSpPr>
          <p:nvPr/>
        </p:nvCxnSpPr>
        <p:spPr>
          <a:xfrm>
            <a:off x="2648995" y="988647"/>
            <a:ext cx="7093372" cy="112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79D2ADAC-1C14-B012-85C8-7247D34D282D}"/>
              </a:ext>
            </a:extLst>
          </p:cNvPr>
          <p:cNvSpPr txBox="1"/>
          <p:nvPr/>
        </p:nvSpPr>
        <p:spPr>
          <a:xfrm>
            <a:off x="2462650" y="1277068"/>
            <a:ext cx="729049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nom, valeurs, slogan, logo, typographie, charte graphique de notre entreprise </a:t>
            </a:r>
          </a:p>
          <a:p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produits, solutions ou services proposés par notre entreprise</a:t>
            </a:r>
          </a:p>
          <a:p>
            <a:endParaRPr lang="fr-FR" sz="2400" b="0" i="0">
              <a:solidFill>
                <a:schemeClr val="bg1"/>
              </a:solidFill>
              <a:effectLst/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types d'organismes et les statuts juridiques :  SARL, SAS, EURL, SA</a:t>
            </a:r>
          </a:p>
          <a:p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É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laboration d’un business plan.</a:t>
            </a:r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62503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avion, ciel, Transport aérien, aile&#10;&#10;Description générée automatiquement">
            <a:extLst>
              <a:ext uri="{FF2B5EF4-FFF2-40B4-BE49-F238E27FC236}">
                <a16:creationId xmlns:a16="http://schemas.microsoft.com/office/drawing/2014/main" id="{2038B22E-AAE3-7571-1592-3B6F4CF82D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5730"/>
          <a:stretch/>
        </p:blipFill>
        <p:spPr>
          <a:xfrm>
            <a:off x="20" y="0"/>
            <a:ext cx="12191980" cy="6858001"/>
          </a:xfrm>
          <a:noFill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3B16C36-88C1-1A7D-5700-8B667A010E5B}"/>
              </a:ext>
            </a:extLst>
          </p:cNvPr>
          <p:cNvSpPr txBox="1"/>
          <p:nvPr/>
        </p:nvSpPr>
        <p:spPr>
          <a:xfrm>
            <a:off x="2895600" y="472503"/>
            <a:ext cx="518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Développement du Site Web</a:t>
            </a:r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2" name="Processus prédéfini 1">
            <a:extLst>
              <a:ext uri="{FF2B5EF4-FFF2-40B4-BE49-F238E27FC236}">
                <a16:creationId xmlns:a16="http://schemas.microsoft.com/office/drawing/2014/main" id="{58C28470-3E55-CF74-673E-452E2E8B8EAF}"/>
              </a:ext>
            </a:extLst>
          </p:cNvPr>
          <p:cNvSpPr/>
          <p:nvPr/>
        </p:nvSpPr>
        <p:spPr>
          <a:xfrm>
            <a:off x="2450751" y="983527"/>
            <a:ext cx="7290498" cy="4667465"/>
          </a:xfrm>
          <a:prstGeom prst="flowChartPredefinedProcess">
            <a:avLst/>
          </a:prstGeom>
          <a:solidFill>
            <a:schemeClr val="dk1">
              <a:alpha val="28879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AA6F0BB1-F59E-AB29-1E26-073FA4237923}"/>
              </a:ext>
            </a:extLst>
          </p:cNvPr>
          <p:cNvSpPr/>
          <p:nvPr/>
        </p:nvSpPr>
        <p:spPr>
          <a:xfrm>
            <a:off x="9381315" y="591268"/>
            <a:ext cx="673100" cy="6858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chemeClr val="tx1"/>
              </a:solidFill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56FB544C-87D5-C6AE-BBDC-26F3C3F526F3}"/>
              </a:ext>
            </a:extLst>
          </p:cNvPr>
          <p:cNvCxnSpPr>
            <a:cxnSpLocks/>
          </p:cNvCxnSpPr>
          <p:nvPr/>
        </p:nvCxnSpPr>
        <p:spPr>
          <a:xfrm>
            <a:off x="2445795" y="988647"/>
            <a:ext cx="7093372" cy="112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F5E8A135-DD7F-392F-08A6-B1285F8B9246}"/>
              </a:ext>
            </a:extLst>
          </p:cNvPr>
          <p:cNvSpPr txBox="1"/>
          <p:nvPr/>
        </p:nvSpPr>
        <p:spPr>
          <a:xfrm>
            <a:off x="2549873" y="1325335"/>
            <a:ext cx="729161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éveloppement site web pour entreprise virtuelle </a:t>
            </a:r>
          </a:p>
          <a:p>
            <a:endParaRPr lang="fr-FR" sz="2800" b="0" i="0">
              <a:solidFill>
                <a:schemeClr val="bg1"/>
              </a:solidFill>
              <a:effectLst/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HTML</a:t>
            </a:r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et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CSS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endParaRPr lang="fr-FR" sz="2800" b="0" i="0">
              <a:solidFill>
                <a:schemeClr val="bg1"/>
              </a:solidFill>
              <a:effectLst/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fonctionnalités spécifiques</a:t>
            </a:r>
          </a:p>
          <a:p>
            <a:endParaRPr lang="fr-FR" sz="2800" b="0" i="0">
              <a:solidFill>
                <a:schemeClr val="bg1"/>
              </a:solidFill>
              <a:effectLst/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8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8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interface utilisateur intuitive et esthétique</a:t>
            </a:r>
            <a:endParaRPr lang="fr-FR" sz="28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9333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avion, ciel, Transport aérien, aile&#10;&#10;Description générée automatiquement">
            <a:extLst>
              <a:ext uri="{FF2B5EF4-FFF2-40B4-BE49-F238E27FC236}">
                <a16:creationId xmlns:a16="http://schemas.microsoft.com/office/drawing/2014/main" id="{2038B22E-AAE3-7571-1592-3B6F4CF82DC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5730"/>
          <a:stretch/>
        </p:blipFill>
        <p:spPr>
          <a:xfrm>
            <a:off x="20" y="-1"/>
            <a:ext cx="12191980" cy="6858001"/>
          </a:xfrm>
          <a:noFill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3B16C36-88C1-1A7D-5700-8B667A010E5B}"/>
              </a:ext>
            </a:extLst>
          </p:cNvPr>
          <p:cNvSpPr txBox="1"/>
          <p:nvPr/>
        </p:nvSpPr>
        <p:spPr>
          <a:xfrm>
            <a:off x="2827309" y="573445"/>
            <a:ext cx="4980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LinkedIn et Présence en Ligne</a:t>
            </a:r>
            <a:endParaRPr lang="fr-FR" sz="20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11" name="Processus prédéfini 10">
            <a:extLst>
              <a:ext uri="{FF2B5EF4-FFF2-40B4-BE49-F238E27FC236}">
                <a16:creationId xmlns:a16="http://schemas.microsoft.com/office/drawing/2014/main" id="{996FD015-7517-F08C-A66A-48898CB6AF51}"/>
              </a:ext>
            </a:extLst>
          </p:cNvPr>
          <p:cNvSpPr/>
          <p:nvPr/>
        </p:nvSpPr>
        <p:spPr>
          <a:xfrm>
            <a:off x="2450751" y="983527"/>
            <a:ext cx="7290498" cy="4667465"/>
          </a:xfrm>
          <a:prstGeom prst="flowChartPredefinedProcess">
            <a:avLst/>
          </a:prstGeom>
          <a:solidFill>
            <a:schemeClr val="dk1">
              <a:alpha val="28879"/>
            </a:schemeClr>
          </a:solidFill>
          <a:ln>
            <a:noFill/>
          </a:ln>
          <a:effectLst>
            <a:outerShdw sx="1000" sy="1000" algn="ctr" rotWithShape="0">
              <a:srgbClr val="000000"/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65A0A71-DDBF-32A3-037B-F584F4E719F2}"/>
              </a:ext>
            </a:extLst>
          </p:cNvPr>
          <p:cNvSpPr txBox="1"/>
          <p:nvPr/>
        </p:nvSpPr>
        <p:spPr>
          <a:xfrm>
            <a:off x="3196083" y="1419995"/>
            <a:ext cx="62905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</a:t>
            </a:r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réation </a:t>
            </a:r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d’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un compte LinkedIn dédié à </a:t>
            </a:r>
          </a:p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l’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entreprise</a:t>
            </a:r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</a:p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-C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onçu pour établir des connexions professionnelles, partage </a:t>
            </a:r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du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projet et interaction avec audience pertinente. </a:t>
            </a:r>
          </a:p>
          <a:p>
            <a:endParaRPr lang="fr-FR" sz="2400" b="0" i="0">
              <a:solidFill>
                <a:schemeClr val="bg1"/>
              </a:solidFill>
              <a:effectLst/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 P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résence active sur LinkedIn 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  <a:sym typeface="Wingdings" panose="05000000000000000000" pitchFamily="2" charset="2"/>
              </a:rPr>
              <a:t></a:t>
            </a:r>
            <a:r>
              <a:rPr lang="fr-FR" sz="240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  <a:sym typeface="Wingdings" panose="05000000000000000000" pitchFamily="2" charset="2"/>
              </a:rPr>
              <a:t> </a:t>
            </a:r>
            <a:r>
              <a:rPr lang="fr-FR" sz="2400" b="0" i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élément clé de stratégie communication et engagement en ligne.</a:t>
            </a:r>
            <a:endParaRPr lang="fr-FR" sz="240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7F31F44B-0F72-4210-ADCA-328EA31FCADC}"/>
              </a:ext>
            </a:extLst>
          </p:cNvPr>
          <p:cNvSpPr/>
          <p:nvPr/>
        </p:nvSpPr>
        <p:spPr>
          <a:xfrm>
            <a:off x="2015315" y="591268"/>
            <a:ext cx="673100" cy="6858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000">
              <a:solidFill>
                <a:schemeClr val="tx1"/>
              </a:solidFill>
            </a:endParaRP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9B8771BC-3086-98A0-A051-B6CA45568988}"/>
              </a:ext>
            </a:extLst>
          </p:cNvPr>
          <p:cNvCxnSpPr>
            <a:cxnSpLocks/>
          </p:cNvCxnSpPr>
          <p:nvPr/>
        </p:nvCxnSpPr>
        <p:spPr>
          <a:xfrm>
            <a:off x="2648995" y="988647"/>
            <a:ext cx="7093372" cy="112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752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nilla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VanillaVTI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Abdelhadi MOUMOU</dc:creator>
  <cp:revision>1</cp:revision>
  <dcterms:created xsi:type="dcterms:W3CDTF">2024-01-13T11:39:23Z</dcterms:created>
  <dcterms:modified xsi:type="dcterms:W3CDTF">2024-01-16T15:39:25Z</dcterms:modified>
</cp:coreProperties>
</file>

<file path=docProps/thumbnail.jpeg>
</file>